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6110A-2736-43BB-A50F-89BF3411269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87F6-1F7A-40DF-BE8E-0989664F3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46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68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9E15-F8F6-C7B8-27DD-3455D941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47B79-4364-7874-F202-DFA13C535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5178A-7792-A46A-3BCD-DD2353105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1491E-8D25-1573-7AE3-5433C45A6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99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437BD-A643-BD38-DF2E-6F810A62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A1D92-4C50-0E5D-41EC-D982E872B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CE64D-46C8-57A0-F0A4-07EBA907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38AFD-66F7-DC91-C266-5211A7315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54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31E92-CF25-650B-D93C-D616E590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65D8D-15D6-8DE6-5BAA-5557AED68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93093-3050-196A-5D59-6ADC386B7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EF3B9-2F8E-D1AC-5D67-8B6D3E8B2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127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D0B9-8027-4830-6336-5069E8489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D1BF23-F2CD-6417-4798-F78E49394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69528-8B7F-92B3-927B-81F77F34A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6EB48-DAE2-0F78-FB73-F483D21C2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00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62BA-D0E8-CC5E-0D5E-E702C8C8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E4EDA-3C8E-6975-CA06-C1953D738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7ED11-2064-6058-1363-D7BA81163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4578-3359-A3E4-309B-3DB9171F9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851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51CE-36B7-2512-3F3D-C9DE657E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9023F-5383-3774-D2AC-4A584125A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DC409-F759-3B62-87ED-270001E76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18A03-87B2-99FC-C13A-3E2EF9241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05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771A9-7FC6-89DA-057F-60374E35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FEDA24-1B49-E071-B514-D5AE212B9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41927-717A-8108-3DAC-71CFA5D95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AB8E-2DB9-2BF9-E3C3-643B0A1FF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890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9131-597E-2C36-D4F9-D2E658F6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8BC6BB-1C49-A1A7-C7EC-76F5E509E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3C5BA-4B23-E3D2-972A-17A27BAD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D4B2E-8624-0AC4-2D77-EFB7D7A72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87F6-1F7A-40DF-BE8E-0989664F34E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18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D285-20EF-3CA2-9DF2-D266A07CB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0BCD2-E6DD-0158-DBB2-216F74CA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96906-A10A-EBD5-93BA-E45CD9D8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2005B-42F5-BC99-734B-0E5602F7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8B72D-3DC5-5F9B-D7FD-71842B74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63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03AD-717F-B75B-81A6-39891225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4F2A3-AAD9-9F4C-A69F-283E27DF0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152DC-961B-AC03-F62A-05B87FA4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755E5-C41A-B319-089D-6DB39E6C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F485-9A6C-FBC9-B71A-243C34B7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04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0681AC-DF44-817B-DA49-3B46B2106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254B4-5C6D-AB20-448F-80EBB3EA2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E514-45E9-025E-7FCF-A8B5EF4D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F6A4B-C373-4AEB-B81D-86D82069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F622-1A4C-B2A7-8286-034E6622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F780-12B9-1685-4864-1497BE5A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C1DB-80A9-AD72-D6F5-603B828B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8C4F7-FF52-7C2D-61ED-23C10DFF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906C-1AFA-74DB-548F-166076EB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EED3-0FAA-843C-0AA1-86E6B89C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3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A7A3-6636-66B4-E5B8-17D80F65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9519A-8E09-D9E1-F6C2-1BB5278B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0BEFB-1ABB-710D-015F-BB11F4DE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E8165-D423-FE76-1C5C-136B3052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A186A-B79A-FDEB-7F91-B77516ED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2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277A-4B95-968A-2250-D1EFA1A7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8C17-96B7-FFA7-77BB-FD056836B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60A74-479F-0DCE-6A9E-18357789F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A59C2-9E2F-0D73-9782-5D167BD1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F6FAA-25B1-0B94-8488-4D0314A0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706FB-50C8-48F8-D2C9-C270567A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81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04E8-1D7D-FEBB-84FF-53CD2914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AD8AD-498C-3F49-D4B3-72865045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22ECE-2402-928A-45B2-02110A01D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F9F36-8814-A07B-FA40-4E2599C08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3F9D6-A325-FA54-11BE-BBBC68590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4C779-F38C-54A0-5D36-EEFBA4DB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D59B8-2025-E286-D87B-F768538E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A9584-B3B7-45E7-AD0E-9C2BE1A0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3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490E-4903-663C-FEC9-43F54716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F7937-FFD8-27FD-5428-3CA84CF6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E5FF4-8E27-D638-F2AA-0A090CE6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0B62C-5E3F-D608-C2F9-DB854125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0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142FE-C5A9-200C-07DC-9E9DE5A8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4E34D-706C-8F05-D1D4-8C319B92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3D800-7475-2057-34F6-870B9850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37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A38F-E303-A2F9-6010-CB3C77CE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F7A98-86AC-58E5-CC5C-2427715A6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33C86-36FE-DC3E-CD1E-D8C9A081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4BDBA-A8A9-969B-F3FC-9E2C5E9C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9E4C2-3F38-AA0D-5E29-45CEC370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71781-5934-532C-F370-83EA09F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39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B411-07B5-DD2E-92AC-B5AD61DD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9480F-EEB7-2F59-BB07-9B21B6CEC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673BF-902A-2944-7ADA-D4711763C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77C5F-B26E-9CEC-BB0A-1279C9FB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68F40-818B-8BD0-CF23-E95022C6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995A1-273F-4C65-F5C8-A007A851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62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A11DC6-C42E-5DE2-1130-14970A29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5A2EA-FAD9-BAEF-6D90-D1A790AD1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31C73-01EF-70B1-A006-B63A44303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DB78C-3A29-4FC6-96D0-6783886F016A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90E4-711E-037E-8B70-2A50F3D79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C7B42-34C5-36B1-B07C-F29C0574A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3C6BF6-6920-4CFB-88C7-A6BE810B17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36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00EE-6833-F845-9D00-D591515A8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DE4C-3881-8C99-AD2E-23C9415B6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63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E40F89-5871-20EE-F5E5-7AACDD07E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3742A-6F72-5245-2BC1-0F579CF2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97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FC2BC-DFDC-4CE7-72C5-0E90CC0E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51AF7D2-3252-73D5-A98C-0245A2AC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42E1D6-76D7-9095-1A8B-1D143EC79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1D93F0F-481A-CF16-77F3-1704F5619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13122AC-20C5-947E-2A1B-223A683AF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4B3945A4-8E82-A77F-856C-970640CE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573829D7-6EDE-5951-30F9-E2A3B7C48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B4029-515F-F859-DBAD-2709FE16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98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A8D5-027C-9647-353A-D93D482B3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">
            <a:extLst>
              <a:ext uri="{FF2B5EF4-FFF2-40B4-BE49-F238E27FC236}">
                <a16:creationId xmlns:a16="http://schemas.microsoft.com/office/drawing/2014/main" id="{46868102-9470-1013-1EA4-12B153DD3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7FD049-B16E-A599-2C83-E276E0A58B43}"/>
              </a:ext>
            </a:extLst>
          </p:cNvPr>
          <p:cNvSpPr txBox="1"/>
          <p:nvPr/>
        </p:nvSpPr>
        <p:spPr>
          <a:xfrm>
            <a:off x="4839146" y="812889"/>
            <a:ext cx="38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spc="-17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How</a:t>
            </a:r>
            <a:r>
              <a:rPr lang="en-IN" sz="1800" spc="12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z="1800" spc="-30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Union</a:t>
            </a:r>
            <a:r>
              <a:rPr lang="en-IN" sz="1800" spc="14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z="1800" spc="-1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Works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226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38E79-78AE-ABE6-9EC1-8F536477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77A32398-F0BD-346F-EC5C-3D849000E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FCDB03-BE25-56FF-F797-AEDA4EC3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CD44E5A-D5C2-FC8E-E3D0-5B395773F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25EBA0C-2046-3E1A-0E67-1CDFE0E6A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9ED54694-5AA4-0BD1-A4C4-62ECEA6E8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15B8A890-B3DF-D011-84D7-EAFEAB25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59AC0-88B7-69AD-D169-CF49EA94EE17}"/>
              </a:ext>
            </a:extLst>
          </p:cNvPr>
          <p:cNvSpPr txBox="1"/>
          <p:nvPr/>
        </p:nvSpPr>
        <p:spPr>
          <a:xfrm>
            <a:off x="4839146" y="812889"/>
            <a:ext cx="388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spc="-175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How</a:t>
            </a:r>
            <a:r>
              <a:rPr lang="en-IN" sz="1800" spc="125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z="1800" spc="-305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Union</a:t>
            </a:r>
            <a:r>
              <a:rPr lang="en-IN" sz="1800" spc="14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z="1800" spc="-1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Works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2F611-8720-7D93-297C-7066AF3F2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ECF5F-8942-EC67-7AA7-0149CB714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0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0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2D3C8-6CDA-4E8A-4006-C69C3532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2DD95-3810-0564-02A3-7AB6DD28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">
            <a:extLst>
              <a:ext uri="{FF2B5EF4-FFF2-40B4-BE49-F238E27FC236}">
                <a16:creationId xmlns:a16="http://schemas.microsoft.com/office/drawing/2014/main" id="{2523EC65-14E0-621E-8DFB-1168430EE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38" y="643466"/>
            <a:ext cx="9731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3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E40C6-A829-D249-E86E-1D722A39B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7706-C89C-8CE6-E821-A9A5DFD5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1" y="643467"/>
            <a:ext cx="105612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05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890DC-9E33-AC76-9DF9-B7545094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27B8930E-7FD8-F233-E039-8338341DC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643467"/>
            <a:ext cx="969242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11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567C0-5AA3-298D-6114-A148C4A2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6D895-9604-E239-43CB-30BAF55F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91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29975A-CC4D-10A0-9049-B1584656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0D4C023-200D-B502-BA7E-9EA0DF45D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FE7B8B-E101-346C-0D1E-1633A17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8A455AB-7EDB-28E0-123C-C003A15C2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6867FC-245E-4AAA-A316-2DE284783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7E70331-8F43-B7AD-CDB8-4FEAA0DE4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1ABC0B8-D6C0-1604-ED41-11C10771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2CA2F-9669-3259-1E66-645CD25C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42416"/>
            <a:ext cx="11660227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DF102-8F09-FA3E-1DCD-3426B05F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6649"/>
            <a:ext cx="10905066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6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5AD20-5FFC-0E4D-E6DB-7AAF597C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for a company">
            <a:extLst>
              <a:ext uri="{FF2B5EF4-FFF2-40B4-BE49-F238E27FC236}">
                <a16:creationId xmlns:a16="http://schemas.microsoft.com/office/drawing/2014/main" id="{9CA808B2-E844-94F5-3841-9BBFD4E01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4" name="Picture 3" descr="A diagram of a set operator&#10;&#10;AI-generated content may be incorrect.">
            <a:extLst>
              <a:ext uri="{FF2B5EF4-FFF2-40B4-BE49-F238E27FC236}">
                <a16:creationId xmlns:a16="http://schemas.microsoft.com/office/drawing/2014/main" id="{90AFB9DB-F383-6A38-5389-2FEE4DE2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391709"/>
            <a:ext cx="5291667" cy="40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5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2A89C-F6DB-43CF-B342-C36DB890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2"/>
            <a:ext cx="10905066" cy="40348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73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4CABC-EEE8-3FE0-EAE0-E918CF79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CCCB-A7B3-D0C1-EE96-88237D51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34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13AB0-358B-5DE3-C8E4-4AD831F0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BA2ADCC-CA33-1526-177D-C43C77FA5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DEC7D8-4B28-D238-8775-0956147AE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0469C1-8C47-3171-6C40-03B839204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D5BD35-3E40-B146-3F72-0720FDCC4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7E4E46A-EFFB-6F6F-2FF5-256EDC20F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A4EEFE1-0B3E-69D4-0894-3D008A81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EB923-733E-74AA-46DE-33B8E32E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1033128"/>
            <a:ext cx="1054564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75A3E-91A1-ADF8-100A-62F3D85AA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5F183343-A765-DE4D-EDC1-F5B6133B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8" y="643467"/>
            <a:ext cx="735625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4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76E6F-BC52-08FE-124A-831E15A2B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mpany">
            <a:extLst>
              <a:ext uri="{FF2B5EF4-FFF2-40B4-BE49-F238E27FC236}">
                <a16:creationId xmlns:a16="http://schemas.microsoft.com/office/drawing/2014/main" id="{4D0297F2-539E-8237-6AFF-9A7BCC6E5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41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0ABC1-797A-E353-FB91-FE846D24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DE4A9FF0-2817-2CD6-3494-5F5C334BF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38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4F0DE-F0AB-0A51-4EEE-61B2AD98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9E20D2E-1FFA-C0A7-07F6-B26BC6F11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665905-6638-B314-6AE7-F2F3EA1D4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5BBCD4-C7B8-55F0-82AF-1A2D95CFA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4FB7651-EF32-6E1E-E18F-6CE12504E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E69FD1A-9D4C-65ED-52B1-C6E2C053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C394B70-AF18-8BEC-F098-577ADA3EF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set operator">
            <a:extLst>
              <a:ext uri="{FF2B5EF4-FFF2-40B4-BE49-F238E27FC236}">
                <a16:creationId xmlns:a16="http://schemas.microsoft.com/office/drawing/2014/main" id="{ABF3929E-DDED-4586-EB58-3500EAD0A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</Words>
  <Application>Microsoft Office PowerPoint</Application>
  <PresentationFormat>Widescreen</PresentationFormat>
  <Paragraphs>11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Kannan</dc:creator>
  <cp:lastModifiedBy>Kishore Kannan</cp:lastModifiedBy>
  <cp:revision>1</cp:revision>
  <dcterms:created xsi:type="dcterms:W3CDTF">2025-09-21T11:55:54Z</dcterms:created>
  <dcterms:modified xsi:type="dcterms:W3CDTF">2025-09-21T13:48:05Z</dcterms:modified>
</cp:coreProperties>
</file>